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58" r:id="rId3"/>
    <p:sldId id="257" r:id="rId4"/>
    <p:sldId id="259" r:id="rId5"/>
    <p:sldId id="264" r:id="rId6"/>
    <p:sldId id="265" r:id="rId7"/>
    <p:sldId id="260" r:id="rId8"/>
    <p:sldId id="262" r:id="rId9"/>
    <p:sldId id="261" r:id="rId10"/>
    <p:sldId id="26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80" autoAdjust="0"/>
  </p:normalViewPr>
  <p:slideViewPr>
    <p:cSldViewPr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59F2B-3B84-4B50-8C78-EF394E212263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B5D1F-A483-40ED-A833-73781DBAF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5D1F-A483-40ED-A833-73781DBAF2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8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vladimir.ru/" TargetMode="External"/><Relationship Id="rId2" Type="http://schemas.openxmlformats.org/officeDocument/2006/relationships/hyperlink" Target="https://svzabeg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иколай.000\Desktop\ВСЕ ЗАБЕГИ\15.05.21 ЗАБЕГ\ЗАБЕГ 21 МЕДИА\ДЛЯ ПУБЛИКАЦИИ\photo_2021-05-17_14-21-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"/>
          <a:stretch/>
        </p:blipFill>
        <p:spPr bwMode="auto">
          <a:xfrm>
            <a:off x="579094" y="0"/>
            <a:ext cx="8574013" cy="63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717032"/>
            <a:ext cx="8604448" cy="14591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424" y="3940115"/>
            <a:ext cx="6336704" cy="10129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БЛАГОТВОРИТЕЛЬНЫЙ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ЗАБЕГ 2019-2023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9368" y="5291243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 КНЯЗЯ ВЛАДИМИРА»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8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075240" cy="70767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ДРУГИЕ НАШИ МЕРОПРИЯТИЯ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1819" y="1425178"/>
            <a:ext cx="4032448" cy="2435870"/>
          </a:xfrm>
        </p:spPr>
        <p:txBody>
          <a:bodyPr>
            <a:noAutofit/>
          </a:bodyPr>
          <a:lstStyle/>
          <a:p>
            <a:r>
              <a:rPr lang="ru-RU" sz="1800" dirty="0" smtClean="0"/>
              <a:t>Занятия </a:t>
            </a:r>
            <a:r>
              <a:rPr lang="ru-RU" sz="1800" dirty="0"/>
              <a:t>для детей и молодежи: воскресная школа, </a:t>
            </a:r>
            <a:r>
              <a:rPr lang="ru-RU" sz="1800" dirty="0" smtClean="0"/>
              <a:t> театральная </a:t>
            </a:r>
            <a:r>
              <a:rPr lang="ru-RU" sz="1800" dirty="0"/>
              <a:t>студия </a:t>
            </a:r>
          </a:p>
          <a:p>
            <a:r>
              <a:rPr lang="ru-RU" sz="1800" dirty="0" smtClean="0"/>
              <a:t>Регулярные </a:t>
            </a:r>
            <a:r>
              <a:rPr lang="ru-RU" sz="1800" dirty="0"/>
              <a:t>просветительские встречи для взрослых </a:t>
            </a:r>
            <a:r>
              <a:rPr lang="ru-RU" sz="1800" dirty="0" smtClean="0"/>
              <a:t>(очные и онлайн занятия) </a:t>
            </a:r>
            <a:endParaRPr lang="ru-RU" sz="1800" dirty="0"/>
          </a:p>
          <a:p>
            <a:r>
              <a:rPr lang="ru-RU" sz="1800" dirty="0" smtClean="0"/>
              <a:t>Паломнические поездки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725144"/>
            <a:ext cx="3892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Добровольческое движение и благотворительность: помощь храму и нуждающимся, обмен вещами, льготные билеты, ярмарка вкуса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10014" r="13584" b="7587"/>
          <a:stretch/>
        </p:blipFill>
        <p:spPr>
          <a:xfrm>
            <a:off x="11568" y="1128269"/>
            <a:ext cx="4612087" cy="3024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87" y="3861048"/>
            <a:ext cx="4531913" cy="30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273051"/>
            <a:ext cx="4392488" cy="923702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 smtClean="0"/>
              <a:t>КОНТАКТЫ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618856" cy="3434060"/>
          </a:xfrm>
        </p:spPr>
        <p:txBody>
          <a:bodyPr>
            <a:noAutofit/>
          </a:bodyPr>
          <a:lstStyle/>
          <a:p>
            <a:r>
              <a:rPr lang="ru-RU" sz="1800" dirty="0"/>
              <a:t>Для обсуждения сотрудничества в рамках </a:t>
            </a:r>
            <a:r>
              <a:rPr lang="ru-RU" sz="1800" dirty="0" smtClean="0"/>
              <a:t>благотворительного забега: </a:t>
            </a:r>
          </a:p>
          <a:p>
            <a:r>
              <a:rPr lang="ru-RU" sz="1800" dirty="0" smtClean="0"/>
              <a:t>Дмитрий (организатор)</a:t>
            </a:r>
          </a:p>
          <a:p>
            <a:r>
              <a:rPr lang="ru-RU" sz="1800" dirty="0"/>
              <a:t>Т</a:t>
            </a:r>
            <a:r>
              <a:rPr lang="ru-RU" sz="1800" dirty="0" smtClean="0"/>
              <a:t>ел: +7(964) 552-27-61</a:t>
            </a:r>
          </a:p>
          <a:p>
            <a:endParaRPr lang="ru-RU" sz="1800" dirty="0"/>
          </a:p>
          <a:p>
            <a:r>
              <a:rPr lang="ru-RU" sz="1800" dirty="0" smtClean="0"/>
              <a:t>Сайт забега: </a:t>
            </a:r>
          </a:p>
          <a:p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://svzabeg.ru</a:t>
            </a:r>
            <a:r>
              <a:rPr lang="en-US" sz="1800" dirty="0" smtClean="0">
                <a:hlinkClick r:id="rId2"/>
              </a:rPr>
              <a:t>/</a:t>
            </a:r>
            <a:endParaRPr lang="ru-RU" sz="1800" dirty="0"/>
          </a:p>
          <a:p>
            <a:r>
              <a:rPr lang="ru-RU" sz="1800" dirty="0" smtClean="0"/>
              <a:t> </a:t>
            </a:r>
          </a:p>
          <a:p>
            <a:r>
              <a:rPr lang="ru-RU" sz="1800" dirty="0" smtClean="0"/>
              <a:t>Сайт храма:</a:t>
            </a:r>
          </a:p>
          <a:p>
            <a:r>
              <a:rPr lang="en-US" sz="1800" dirty="0">
                <a:hlinkClick r:id="rId3"/>
              </a:rPr>
              <a:t>https://svladimir.ru</a:t>
            </a:r>
            <a:r>
              <a:rPr lang="en-US" sz="1800" dirty="0" smtClean="0">
                <a:hlinkClick r:id="rId3"/>
              </a:rPr>
              <a:t>/</a:t>
            </a:r>
            <a:endParaRPr lang="ru-RU" sz="1800" dirty="0" smtClean="0"/>
          </a:p>
          <a:p>
            <a:endParaRPr lang="ru-RU" sz="18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9822" r="41338"/>
          <a:stretch/>
        </p:blipFill>
        <p:spPr>
          <a:xfrm>
            <a:off x="5508104" y="1268760"/>
            <a:ext cx="2941971" cy="51024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" y="5013176"/>
            <a:ext cx="483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</a:rPr>
              <a:t>Будем рады видеть вас в числе партнеров или спонсоров </a:t>
            </a:r>
            <a:r>
              <a:rPr lang="ru-RU" b="1" dirty="0" smtClean="0">
                <a:solidFill>
                  <a:srgbClr val="0000CC"/>
                </a:solidFill>
              </a:rPr>
              <a:t>забега и </a:t>
            </a:r>
            <a:r>
              <a:rPr lang="ru-RU" b="1" dirty="0">
                <a:solidFill>
                  <a:srgbClr val="0000CC"/>
                </a:solidFill>
              </a:rPr>
              <a:t>других регулярных </a:t>
            </a:r>
            <a:r>
              <a:rPr lang="ru-RU" b="1" dirty="0" smtClean="0">
                <a:solidFill>
                  <a:srgbClr val="0000CC"/>
                </a:solidFill>
              </a:rPr>
              <a:t>мероприятий, </a:t>
            </a:r>
            <a:r>
              <a:rPr lang="ru-RU" b="1" dirty="0">
                <a:solidFill>
                  <a:srgbClr val="0000CC"/>
                </a:solidFill>
              </a:rPr>
              <a:t>проходящих в нашем </a:t>
            </a:r>
            <a:r>
              <a:rPr lang="ru-RU" b="1" dirty="0" smtClean="0">
                <a:solidFill>
                  <a:srgbClr val="0000CC"/>
                </a:solidFill>
              </a:rPr>
              <a:t>храме!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76064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ЗАБЕГ  У КНЯЗЯ ВЛАДИМИРА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6" r="13344"/>
          <a:stretch/>
        </p:blipFill>
        <p:spPr>
          <a:xfrm>
            <a:off x="3649678" y="1196752"/>
            <a:ext cx="5494322" cy="542322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492896"/>
            <a:ext cx="2962671" cy="27139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smtClean="0"/>
              <a:t>Спортивный и семейный </a:t>
            </a:r>
            <a:r>
              <a:rPr lang="ru-RU" sz="1800" dirty="0"/>
              <a:t>праздник, призванный объединить людей не только </a:t>
            </a:r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спорта</a:t>
            </a:r>
            <a:r>
              <a:rPr lang="ru-RU" sz="1800" dirty="0"/>
              <a:t>, но и </a:t>
            </a:r>
            <a:endParaRPr lang="ru-RU" sz="1800" dirty="0" smtClean="0"/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доброго дела</a:t>
            </a:r>
            <a:r>
              <a:rPr lang="ru-RU" sz="1800" dirty="0"/>
              <a:t>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3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764704"/>
            <a:ext cx="3240360" cy="779686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ЗАБЕГ В ФАКТАХ </a:t>
            </a:r>
            <a:br>
              <a:rPr lang="ru-RU" sz="3200" dirty="0" smtClean="0"/>
            </a:br>
            <a:r>
              <a:rPr lang="ru-RU" sz="3200" dirty="0" smtClean="0"/>
              <a:t>И ЦИФРАХ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1871291"/>
            <a:ext cx="3707904" cy="1861383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Соревнования проходят с 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ru-RU" sz="2000" dirty="0" smtClean="0"/>
              <a:t> года.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000" dirty="0" smtClean="0"/>
              <a:t>С 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ru-RU" sz="1600" dirty="0" smtClean="0"/>
              <a:t> </a:t>
            </a:r>
            <a:r>
              <a:rPr lang="ru-RU" sz="2000" dirty="0" smtClean="0"/>
              <a:t>года стали проводиться   </a:t>
            </a:r>
          </a:p>
          <a:p>
            <a:pPr>
              <a:lnSpc>
                <a:spcPct val="120000"/>
              </a:lnSpc>
            </a:pPr>
            <a:r>
              <a:rPr lang="ru-RU" sz="2000" dirty="0" smtClean="0"/>
              <a:t>       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раза</a:t>
            </a: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 </a:t>
            </a:r>
            <a:r>
              <a:rPr lang="ru-RU" sz="2000" dirty="0" smtClean="0"/>
              <a:t>весной и осенью</a:t>
            </a:r>
          </a:p>
          <a:p>
            <a:endParaRPr lang="ru-RU" sz="1800" dirty="0" smtClean="0"/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124" r="3880" b="9780"/>
          <a:stretch/>
        </p:blipFill>
        <p:spPr>
          <a:xfrm>
            <a:off x="4319464" y="0"/>
            <a:ext cx="482453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3740259"/>
            <a:ext cx="3312369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За </a:t>
            </a:r>
            <a:r>
              <a:rPr lang="ru-RU" dirty="0"/>
              <a:t>время проведения в забеге приняло участие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561</a:t>
            </a:r>
            <a:r>
              <a:rPr lang="ru-RU" dirty="0" smtClean="0"/>
              <a:t> спортсмен.</a:t>
            </a:r>
            <a:endParaRPr lang="ru-RU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/>
              <a:t>Собрано средств на сумму </a:t>
            </a: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26.360</a:t>
            </a:r>
            <a:r>
              <a:rPr lang="ru-RU" dirty="0" smtClean="0"/>
              <a:t> </a:t>
            </a:r>
            <a:r>
              <a:rPr lang="ru-RU" dirty="0"/>
              <a:t>рублей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944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43192" cy="1162050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dirty="0" smtClean="0"/>
              <a:t>ОРГАНИЗАТОРЫ И ПАРТНЁРЫ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13"/>
          <a:stretch/>
        </p:blipFill>
        <p:spPr>
          <a:xfrm>
            <a:off x="0" y="1412776"/>
            <a:ext cx="4561153" cy="54300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700808"/>
            <a:ext cx="4137872" cy="122413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ОРГАНИЗАТОР: </a:t>
            </a: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Храм святого равноапостольного князя Владимира в Новогиреево</a:t>
            </a: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4716016" y="2924944"/>
            <a:ext cx="4137872" cy="1820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ПАРТНЁРЫ: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Компания «</a:t>
            </a:r>
            <a:r>
              <a:rPr lang="ru-RU" sz="1800" dirty="0" err="1" smtClean="0"/>
              <a:t>Видеоглаз</a:t>
            </a:r>
            <a:r>
              <a:rPr lang="ru-RU" sz="1800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Префектура ВАО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err="1" smtClean="0"/>
              <a:t>Упрва</a:t>
            </a:r>
            <a:r>
              <a:rPr lang="ru-RU" sz="1800" dirty="0" smtClean="0"/>
              <a:t> ВАО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ТУ Новогиреево </a:t>
            </a:r>
            <a:r>
              <a:rPr lang="ru-RU" sz="1800"/>
              <a:t>ГБУ </a:t>
            </a:r>
            <a:r>
              <a:rPr lang="ru-RU" sz="1800" smtClean="0"/>
              <a:t>«ООЦ </a:t>
            </a:r>
            <a:r>
              <a:rPr lang="ru-RU" sz="1800" dirty="0"/>
              <a:t>им. </a:t>
            </a:r>
            <a:r>
              <a:rPr lang="ru-RU" sz="1800" dirty="0" smtClean="0"/>
              <a:t>Моссовета»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Фитнес-клуб </a:t>
            </a:r>
            <a:r>
              <a:rPr lang="en-US" sz="1800" dirty="0" smtClean="0"/>
              <a:t>X-line</a:t>
            </a:r>
            <a:endParaRPr lang="ru-R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 smtClean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4716016" y="5229200"/>
            <a:ext cx="4137872" cy="110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ИНФОРМАЦИОННОЕ СОПРОВОЖДЕНИЕ: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Газета «Восточный округ»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Новостной портал «Днесь» и другие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11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ВОЗМОЖНОСТИ ДЛЯ ПАРТНЁРОВ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4" y="1268760"/>
            <a:ext cx="7669632" cy="5112568"/>
          </a:xfrm>
        </p:spPr>
      </p:pic>
    </p:spTree>
    <p:extLst>
      <p:ext uri="{BB962C8B-B14F-4D97-AF65-F5344CB8AC3E}">
        <p14:creationId xmlns:p14="http://schemas.microsoft.com/office/powerpoint/2010/main" val="41151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83568" y="1484784"/>
            <a:ext cx="7848872" cy="4392613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Пакет участника: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err="1" smtClean="0"/>
              <a:t>брендированные</a:t>
            </a:r>
            <a:r>
              <a:rPr lang="ru-RU" sz="1800" dirty="0" smtClean="0"/>
              <a:t> </a:t>
            </a:r>
            <a:r>
              <a:rPr lang="ru-RU" sz="1800" dirty="0"/>
              <a:t>подарки, </a:t>
            </a:r>
            <a:r>
              <a:rPr lang="ru-RU" sz="1800" dirty="0" smtClean="0"/>
              <a:t>рекламные материалы</a:t>
            </a:r>
            <a:r>
              <a:rPr lang="ru-RU" sz="1800" dirty="0"/>
              <a:t>, купоны на скидку, дегустационные продукты </a:t>
            </a:r>
            <a:r>
              <a:rPr lang="ru-RU" sz="1800" dirty="0" smtClean="0"/>
              <a:t>от партнеров </a:t>
            </a:r>
            <a:r>
              <a:rPr lang="ru-RU" sz="1800" dirty="0"/>
              <a:t>для всех участников </a:t>
            </a:r>
            <a:r>
              <a:rPr lang="ru-RU" sz="1800" dirty="0" smtClean="0"/>
              <a:t>забега.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Активности на мероприятии: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err="1" smtClean="0"/>
              <a:t>промоакции</a:t>
            </a:r>
            <a:r>
              <a:rPr lang="ru-RU" sz="1800" dirty="0"/>
              <a:t>, дегустации, </a:t>
            </a:r>
            <a:r>
              <a:rPr lang="ru-RU" sz="1800" dirty="0" smtClean="0"/>
              <a:t> конкурсы </a:t>
            </a:r>
            <a:r>
              <a:rPr lang="ru-RU" sz="1800" dirty="0"/>
              <a:t>и специальные номинации от партнеров, </a:t>
            </a:r>
            <a:br>
              <a:rPr lang="ru-RU" sz="1800" dirty="0"/>
            </a:br>
            <a:r>
              <a:rPr lang="ru-RU" sz="1800" dirty="0"/>
              <a:t>рекламное упоминание со сцены; специальные призы </a:t>
            </a:r>
            <a:r>
              <a:rPr lang="ru-RU" sz="1800" dirty="0" smtClean="0"/>
              <a:t>для победителей</a:t>
            </a:r>
            <a:r>
              <a:rPr lang="ru-RU" sz="1800" dirty="0"/>
              <a:t>, размещение логотипа партнеров </a:t>
            </a:r>
            <a:r>
              <a:rPr lang="ru-RU" sz="1800" dirty="0" smtClean="0"/>
              <a:t>на баннере, афишах и т.д.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Корпоративное </a:t>
            </a:r>
            <a:r>
              <a:rPr lang="ru-RU" sz="1800" dirty="0"/>
              <a:t>участие (сотрудники одной </a:t>
            </a:r>
            <a:r>
              <a:rPr lang="ru-RU" sz="1800" dirty="0" smtClean="0"/>
              <a:t>компании бегут </a:t>
            </a:r>
            <a:r>
              <a:rPr lang="ru-RU" sz="1800" dirty="0"/>
              <a:t>в </a:t>
            </a:r>
            <a:r>
              <a:rPr lang="ru-RU" sz="1800" dirty="0" err="1" smtClean="0"/>
              <a:t>брендированных</a:t>
            </a:r>
            <a:r>
              <a:rPr lang="ru-RU" sz="1800" dirty="0" smtClean="0"/>
              <a:t> </a:t>
            </a:r>
            <a:r>
              <a:rPr lang="ru-RU" sz="1800" dirty="0"/>
              <a:t>костюмах)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Информационные ресурсы:</a:t>
            </a:r>
            <a:r>
              <a:rPr lang="ru-RU" sz="1800" dirty="0"/>
              <a:t>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размещение </a:t>
            </a:r>
            <a:r>
              <a:rPr lang="ru-RU" sz="1800" dirty="0"/>
              <a:t>информации </a:t>
            </a:r>
            <a:r>
              <a:rPr lang="ru-RU" sz="1800" dirty="0" smtClean="0"/>
              <a:t>о партнерах </a:t>
            </a:r>
            <a:r>
              <a:rPr lang="ru-RU" sz="1800" dirty="0"/>
              <a:t>в анонсах и </a:t>
            </a:r>
            <a:r>
              <a:rPr lang="ru-RU" sz="1800" dirty="0" err="1"/>
              <a:t>пострелизах</a:t>
            </a:r>
            <a:r>
              <a:rPr lang="ru-RU" sz="1800" dirty="0"/>
              <a:t>, фото- и</a:t>
            </a:r>
            <a:br>
              <a:rPr lang="ru-RU" sz="1800" dirty="0"/>
            </a:br>
            <a:r>
              <a:rPr lang="ru-RU" sz="1800" dirty="0"/>
              <a:t>видеоматериалах, релизах для СМИ и </a:t>
            </a:r>
            <a:r>
              <a:rPr lang="ru-RU" sz="1800" dirty="0" smtClean="0"/>
              <a:t>районных тематических группах.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54868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ВОЗМОЖНОСТИ ДЛЯ ПАРТНЁРОВ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95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990" y="188640"/>
            <a:ext cx="3744416" cy="1162050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 smtClean="0"/>
              <a:t>ЦЕЛЕВАЯ АУДИТОРИЯ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4258816" cy="46910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Жители районов Перово, Новогиреево, Кусково </a:t>
            </a:r>
            <a:r>
              <a:rPr lang="ru-RU" sz="1800" dirty="0" smtClean="0"/>
              <a:t>и других районов Москвы </a:t>
            </a:r>
            <a:r>
              <a:rPr lang="ru-RU" sz="1800" dirty="0"/>
              <a:t>(взрослые участники и семьи с </a:t>
            </a:r>
            <a:r>
              <a:rPr lang="ru-RU" sz="1800" dirty="0" smtClean="0"/>
              <a:t>детьми)</a:t>
            </a: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Прихожане </a:t>
            </a:r>
            <a:r>
              <a:rPr lang="ru-RU" sz="1800" dirty="0"/>
              <a:t>храма равноапостольного князя Владимира в </a:t>
            </a:r>
            <a:r>
              <a:rPr lang="ru-RU" sz="1800" dirty="0" smtClean="0"/>
              <a:t>Новогиреево.</a:t>
            </a: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Приглашенные участники</a:t>
            </a:r>
            <a:endParaRPr lang="ru-RU" sz="1800" dirty="0"/>
          </a:p>
          <a:p>
            <a:endParaRPr lang="ru-RU" sz="1800" b="1" dirty="0" smtClean="0"/>
          </a:p>
          <a:p>
            <a:r>
              <a:rPr lang="ru-RU" sz="1800" dirty="0" smtClean="0"/>
              <a:t>Интересы</a:t>
            </a:r>
            <a:r>
              <a:rPr lang="ru-RU" sz="1800" dirty="0"/>
              <a:t>: </a:t>
            </a: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спорт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активный </a:t>
            </a:r>
            <a:r>
              <a:rPr lang="ru-RU" sz="1800" dirty="0"/>
              <a:t>и здоровый образ </a:t>
            </a:r>
            <a:r>
              <a:rPr lang="ru-RU" sz="1800" dirty="0" smtClean="0"/>
              <a:t>жизни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благотворительность 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11" y="556216"/>
            <a:ext cx="4201189" cy="6301784"/>
          </a:xfrm>
        </p:spPr>
      </p:pic>
    </p:spTree>
    <p:extLst>
      <p:ext uri="{BB962C8B-B14F-4D97-AF65-F5344CB8AC3E}">
        <p14:creationId xmlns:p14="http://schemas.microsoft.com/office/powerpoint/2010/main" val="10454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851694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 smtClean="0"/>
              <a:t>ЦЕЛИ СБОРА СРЕДСТВ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23"/>
          <a:stretch/>
        </p:blipFill>
        <p:spPr>
          <a:xfrm>
            <a:off x="3747628" y="1579546"/>
            <a:ext cx="5396372" cy="44273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5112568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2019 – 2021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smtClean="0"/>
              <a:t>Строительство храма: покупка кирпича, кровли, отделочные работы, иконостас. </a:t>
            </a:r>
          </a:p>
          <a:p>
            <a:endParaRPr lang="ru-RU" sz="1800" dirty="0" smtClean="0"/>
          </a:p>
          <a:p>
            <a:r>
              <a:rPr lang="ru-RU" sz="1800" b="1" dirty="0" smtClean="0"/>
              <a:t>2022 весна-осень</a:t>
            </a:r>
          </a:p>
          <a:p>
            <a:r>
              <a:rPr lang="ru-RU" sz="1800" dirty="0" smtClean="0"/>
              <a:t>Сбор средств для людей нуждающихся в помощи: </a:t>
            </a:r>
          </a:p>
          <a:p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smtClean="0"/>
              <a:t>Фонд храма св. князя Владимира https://svfond.ru/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smtClean="0"/>
              <a:t>проект </a:t>
            </a:r>
            <a:r>
              <a:rPr lang="ru-RU" sz="1800" dirty="0"/>
              <a:t>«Не без нас» (организатор проекта ведущая телеканала «Спас» Вероника Иващенко)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4232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075240" cy="70767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ДРУГИЕ НАШИ МЕРОПРИЯТИЯ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1216" y="816848"/>
            <a:ext cx="8003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Регулярные мероприятия: </a:t>
            </a:r>
            <a:endParaRPr lang="ru-RU" dirty="0" smtClean="0"/>
          </a:p>
          <a:p>
            <a:pPr algn="ctr"/>
            <a:r>
              <a:rPr lang="ru-RU" dirty="0" smtClean="0"/>
              <a:t>ежегодный </a:t>
            </a:r>
            <a:r>
              <a:rPr lang="ru-RU" dirty="0"/>
              <a:t>фестиваль «День святого Владимира </a:t>
            </a:r>
            <a:r>
              <a:rPr lang="ru-RU" dirty="0" smtClean="0"/>
              <a:t>в Новогиреево</a:t>
            </a:r>
            <a:r>
              <a:rPr lang="ru-RU" dirty="0"/>
              <a:t>», </a:t>
            </a:r>
            <a:endParaRPr lang="ru-RU" dirty="0" smtClean="0"/>
          </a:p>
          <a:p>
            <a:pPr algn="ctr"/>
            <a:r>
              <a:rPr lang="ru-RU" dirty="0" smtClean="0"/>
              <a:t>спортивные </a:t>
            </a:r>
            <a:r>
              <a:rPr lang="ru-RU" dirty="0"/>
              <a:t>эстафеты, </a:t>
            </a:r>
            <a:r>
              <a:rPr lang="ru-RU" dirty="0" smtClean="0"/>
              <a:t>концерты </a:t>
            </a:r>
            <a:r>
              <a:rPr lang="ru-RU" dirty="0"/>
              <a:t>классической музыки, </a:t>
            </a:r>
            <a:endParaRPr lang="ru-RU" dirty="0" smtClean="0"/>
          </a:p>
          <a:p>
            <a:pPr algn="ctr"/>
            <a:r>
              <a:rPr lang="ru-RU" dirty="0" smtClean="0"/>
              <a:t>зимние </a:t>
            </a:r>
            <a:r>
              <a:rPr lang="ru-RU" dirty="0"/>
              <a:t>праздники на свежем воздухе, </a:t>
            </a:r>
            <a:r>
              <a:rPr lang="ru-RU" dirty="0" smtClean="0"/>
              <a:t>тематические </a:t>
            </a:r>
            <a:r>
              <a:rPr lang="ru-RU" dirty="0"/>
              <a:t>встречи и мероприятия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 err="1"/>
              <a:t>антикафе</a:t>
            </a:r>
            <a:r>
              <a:rPr lang="ru-RU" dirty="0"/>
              <a:t> «12 узлов»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8565" r="8536" b="2354"/>
          <a:stretch/>
        </p:blipFill>
        <p:spPr>
          <a:xfrm>
            <a:off x="1619672" y="2365254"/>
            <a:ext cx="6134326" cy="44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9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358</Words>
  <Application>Microsoft Office PowerPoint</Application>
  <PresentationFormat>Экран (4:3)</PresentationFormat>
  <Paragraphs>68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БЛАГОТВОРИТЕЛЬНЫЙ ЗАБЕГ 2019-2023</vt:lpstr>
      <vt:lpstr>ЗАБЕГ  У КНЯЗЯ ВЛАДИМИРА</vt:lpstr>
      <vt:lpstr>ЗАБЕГ В ФАКТАХ  И ЦИФРАХ</vt:lpstr>
      <vt:lpstr>ОРГАНИЗАТОРЫ И ПАРТНЁРЫ</vt:lpstr>
      <vt:lpstr>ВОЗМОЖНОСТИ ДЛЯ ПАРТНЁРОВ</vt:lpstr>
      <vt:lpstr>Пакет участника:  брендированные подарки, рекламные материалы, купоны на скидку, дегустационные продукты от партнеров для всех участников забега.  Активности на мероприятии:  промоакции, дегустации,  конкурсы и специальные номинации от партнеров,  рекламное упоминание со сцены; специальные призы для победителей, размещение логотипа партнеров на баннере, афишах и т.д.  Корпоративное участие (сотрудники одной компании бегут в брендированных костюмах)   Информационные ресурсы:  размещение информации о партнерах в анонсах и пострелизах, фото- и видеоматериалах, релизах для СМИ и районных тематических группах.</vt:lpstr>
      <vt:lpstr>ЦЕЛЕВАЯ АУДИТОРИЯ</vt:lpstr>
      <vt:lpstr>ЦЕЛИ СБОРА СРЕДСТВ</vt:lpstr>
      <vt:lpstr>ДРУГИЕ НАШИ МЕРОПРИЯТИЯ</vt:lpstr>
      <vt:lpstr>ДРУГИЕ НАШИ МЕРОПРИЯТИЯ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забег «У князя Владимира»  2022</dc:title>
  <dc:creator>Николай</dc:creator>
  <cp:lastModifiedBy>Николай</cp:lastModifiedBy>
  <cp:revision>37</cp:revision>
  <dcterms:created xsi:type="dcterms:W3CDTF">2022-09-10T11:28:19Z</dcterms:created>
  <dcterms:modified xsi:type="dcterms:W3CDTF">2023-09-09T16:16:30Z</dcterms:modified>
</cp:coreProperties>
</file>